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98" d="100"/>
          <a:sy n="98" d="100"/>
        </p:scale>
        <p:origin x="73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Kirkland Wine Seminar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Feb.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561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Muscadet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08" b="6208"/>
          <a:stretch>
            <a:fillRect/>
          </a:stretch>
        </p:blipFill>
        <p:spPr>
          <a:xfrm rot="5400000">
            <a:off x="4523518" y="1454607"/>
            <a:ext cx="5952654" cy="3910341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Loire - 2013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437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Vouvray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08" b="6208"/>
          <a:stretch>
            <a:fillRect/>
          </a:stretch>
        </p:blipFill>
        <p:spPr>
          <a:xfrm rot="5400000">
            <a:off x="4126674" y="1384738"/>
            <a:ext cx="6502295" cy="4271404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092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Vouvray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08" b="6208"/>
          <a:stretch>
            <a:fillRect/>
          </a:stretch>
        </p:blipFill>
        <p:spPr>
          <a:xfrm rot="5400000">
            <a:off x="4536373" y="1233547"/>
            <a:ext cx="6537921" cy="4294807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912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Sauvignon Blanc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08" b="6208"/>
          <a:stretch>
            <a:fillRect/>
          </a:stretch>
        </p:blipFill>
        <p:spPr>
          <a:xfrm rot="5400000">
            <a:off x="4362268" y="1309928"/>
            <a:ext cx="6459146" cy="4243058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err="1" smtClean="0"/>
              <a:t>Chavignol</a:t>
            </a:r>
            <a:r>
              <a:rPr lang="en-US" dirty="0" smtClean="0"/>
              <a:t> - 2013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599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Cabernet franc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08" b="6208"/>
          <a:stretch>
            <a:fillRect/>
          </a:stretch>
        </p:blipFill>
        <p:spPr>
          <a:xfrm rot="5400000">
            <a:off x="4074967" y="1264723"/>
            <a:ext cx="6571815" cy="4317072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err="1" smtClean="0"/>
              <a:t>Bourgueil</a:t>
            </a:r>
            <a:r>
              <a:rPr lang="en-US" dirty="0" smtClean="0"/>
              <a:t> - 2010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052934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65</TotalTime>
  <Words>23</Words>
  <Application>Microsoft Office PowerPoint</Application>
  <PresentationFormat>Widescreen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Corbel</vt:lpstr>
      <vt:lpstr>Wingdings 2</vt:lpstr>
      <vt:lpstr>Frame</vt:lpstr>
      <vt:lpstr>Kirkland Wine Seminar</vt:lpstr>
      <vt:lpstr>Muscadet</vt:lpstr>
      <vt:lpstr>Vouvray</vt:lpstr>
      <vt:lpstr>Vouvray</vt:lpstr>
      <vt:lpstr>Sauvignon Blanc</vt:lpstr>
      <vt:lpstr>Cabernet franc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Kirkland Wine Seminar</dc:title>
  <dc:creator>Jordan Rasmusson</dc:creator>
  <cp:lastModifiedBy>Jordan Rasmusson</cp:lastModifiedBy>
  <cp:revision>5</cp:revision>
  <dcterms:created xsi:type="dcterms:W3CDTF">2015-02-03T23:00:36Z</dcterms:created>
  <dcterms:modified xsi:type="dcterms:W3CDTF">2015-02-04T00:06:17Z</dcterms:modified>
</cp:coreProperties>
</file>